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s://kartinkinaden.ru/uploads/posts/2021-01/1611244229_34-p-foni-multfilmov-dlya-prezentatsii-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kartinkinaden.ru/uploads/posts/2021-01/1611244229_34-p-foni-multfilmov-dlya-prezentatsii-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381001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вида № 5</a:t>
            </a:r>
          </a:p>
          <a:p>
            <a:pPr algn="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Воспитатель: Черникова И.Н.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4876801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Нерчинск</a:t>
            </a:r>
          </a:p>
          <a:p>
            <a:pPr algn="ctr" eaLnBrk="1" hangingPunct="1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2021 год</a:t>
            </a:r>
            <a:endParaRPr lang="ru-RU" altLang="ru-RU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762000"/>
            <a:ext cx="6324600" cy="518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286000" y="1676400"/>
            <a:ext cx="457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Сегодня игрушки изготовляются из пластмассы, появились игрушки с батарейками.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143000"/>
            <a:ext cx="3200400" cy="23304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st.biglion.ru/cfs9/product/30/bd/30bdabe21e6bfbd9fff4f612fbb329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1" y="762000"/>
            <a:ext cx="3352799" cy="3124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fokids.ru/upload/iblock/9ff/9ff5a7c39f99f31aa77fde63e622de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368675"/>
            <a:ext cx="5638799" cy="22701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2" descr="http://www.grodnotourinvest.by/ru/files/megacat/image/1043/651/14134645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14400"/>
            <a:ext cx="6324600" cy="518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28800" y="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Раньше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игрушки были самодельными,  а сейчас их делают на производстве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originalnye-podarki-spb.ru/stati/pervye_pogrimushk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447801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megakot.ru/pictures/treschetka_plastinchataya_veernaya_00069422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90600"/>
            <a:ext cx="32004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kopilkaurokov.ru/uploads/user_file_565c46acaf4cc/konspiekt-mastier-klassa-dlia-dietiei-starshiegho-doshkol-nogho-vozrasta-russkaia-narodnaia-ighrushka-kukla-utieshnitsa_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33800"/>
            <a:ext cx="4876800" cy="22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762000"/>
            <a:ext cx="6553200" cy="5257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52600" y="1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Каргопольские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Филлимоновские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Хлудневские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76400" y="1"/>
            <a:ext cx="5715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На первый взгляд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хлуднивская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игрушка очень похожа на дымковскую, но это не так. У дымковской и одежда, и лицо –все нарисовано, а у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хлудневской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все вылеплено и только потом расписано.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6" descr="https://i.pinimg.com/originals/fa/01/e9/fa01e96e601d458e5eb143e733eee94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6477000" cy="47244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3000"/>
            <a:ext cx="6248400" cy="4876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1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 самые известные деревянные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Богородские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и Сергиево-Посадские игрушки.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38200"/>
            <a:ext cx="6400800" cy="2743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200401"/>
            <a:ext cx="3146425" cy="2743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1" y="3276600"/>
            <a:ext cx="3047999" cy="22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http://www.playcast.ru/uploads/2016/11/30/207032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685800"/>
            <a:ext cx="3959225" cy="2514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pdv.strana.szdl.ru/upload/iblock/3b2/3b21ec6e3dcba915b02d58c8032d57a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990600"/>
            <a:ext cx="27479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images.ua.prom.st/189746272_w640_h640_258_3333437b1283061887b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2971800"/>
            <a:ext cx="314801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www.playcast.ru/uploads/2017/03/20/220596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3352800"/>
            <a:ext cx="3565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86000" y="2286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Виды игрушек</a:t>
            </a:r>
            <a:endParaRPr lang="ru-RU" alt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klubkom.net/static/upload/d/b/3/0/p-054526b1c23f53.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685800"/>
            <a:ext cx="6324600" cy="5410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0" y="152400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Появилась первая игрушка в очень и очень далекие времена, когда на Земле еще обитали первобытные люди.  И была это погремушка -  она помогала отпугивать зверей от детей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6324600" cy="518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0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Дидактические –обучения детей (матрешки, пирамидки, разноцветные шары, мозаика, настольные и печатные игры)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14400"/>
            <a:ext cx="5791200" cy="510540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81200" y="152401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Игрушки-забавы – предназначены для развлечения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85800"/>
            <a:ext cx="6934200" cy="5257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29000" y="152400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Спортивные</a:t>
            </a:r>
            <a:endParaRPr lang="ru-RU" alt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38200"/>
            <a:ext cx="6248400" cy="4953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62200" y="2286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Музыкальные</a:t>
            </a:r>
            <a:endParaRPr lang="ru-RU" alt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914400"/>
            <a:ext cx="5410200" cy="2590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9" y="3352800"/>
            <a:ext cx="3200401" cy="22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76600"/>
            <a:ext cx="2627312" cy="24923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47800" y="2286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Строительные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конструктивные</a:t>
            </a:r>
            <a:endParaRPr lang="ru-RU" alt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https://cepia.ru/images/u/pages/383/spasibo-za-vnimanie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6400800" cy="518160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44780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Самые древние игрушки сделаны из доступных природных материалов, камней, палок и глины.</a:t>
            </a:r>
            <a:endParaRPr lang="ru-RU" alt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kulturarusi.ru/wp-content/uploads/2012/03/vz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14400"/>
            <a:ext cx="6324600" cy="518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ic.pics.livejournal.com/ikar2011/40938108/50232/50232_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19200"/>
            <a:ext cx="3352800" cy="4876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ic.pics.livejournal.com/khannolainen/46497083/27751/27751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143000"/>
            <a:ext cx="3276600" cy="4495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5000" y="0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Мастера в древнем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египте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старались передать в игрушке реальность окружающего мира: игрушка-кошка с открытой пастью, тигр со своей жертвой и многое другое.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371600"/>
            <a:ext cx="3124200" cy="24384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447800"/>
            <a:ext cx="3276600" cy="2362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581400"/>
            <a:ext cx="4800600" cy="22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28800" y="152400"/>
            <a:ext cx="586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Некоторые игрушки могли рассказать о жизни людей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90600"/>
            <a:ext cx="6324600" cy="518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685800"/>
            <a:ext cx="3886200" cy="472439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066800"/>
            <a:ext cx="3048001" cy="457358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k0N6ybpaeqo/Tvp2YNvxz5I/AAAAAAAAFus/Y119ytqx6Pg/s640/Frame%2B%252528408%2525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762000"/>
            <a:ext cx="6400800" cy="5334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198</Words>
  <PresentationFormat>Экран (4:3)</PresentationFormat>
  <Paragraphs>21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Я</cp:lastModifiedBy>
  <cp:revision>27</cp:revision>
  <dcterms:created xsi:type="dcterms:W3CDTF">2021-03-16T04:05:22Z</dcterms:created>
  <dcterms:modified xsi:type="dcterms:W3CDTF">2021-03-17T03:12:23Z</dcterms:modified>
</cp:coreProperties>
</file>